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71" r:id="rId6"/>
    <p:sldId id="257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7A96F-248A-481D-ABEF-1D8B87E64E78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2C0F0-71E7-46B6-AA6F-1D7E0E2B8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6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logo&#10;&#10;Description automatically generated">
            <a:extLst>
              <a:ext uri="{FF2B5EF4-FFF2-40B4-BE49-F238E27FC236}">
                <a16:creationId xmlns:a16="http://schemas.microsoft.com/office/drawing/2014/main" id="{1C499856-81EC-0A40-18C5-3CBE3BE5F6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37BABE-C495-855B-AFFA-817EE2BE25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23826" y="3729446"/>
            <a:ext cx="4744529" cy="1517877"/>
          </a:xfrm>
        </p:spPr>
        <p:txBody>
          <a:bodyPr anchor="b"/>
          <a:lstStyle>
            <a:lvl1pPr algn="ctr">
              <a:defRPr sz="5400">
                <a:solidFill>
                  <a:schemeClr val="accent6"/>
                </a:solidFill>
                <a:latin typeface="HelveticaNeueLT Pro 65 Md" panose="020B0604020202020204" pitchFamily="34" charset="0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43D77-79CF-B8FC-4A14-0DCDC783E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3826" y="5427617"/>
            <a:ext cx="4744529" cy="78377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3390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_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logo&#10;&#10;Description automatically generated">
            <a:extLst>
              <a:ext uri="{FF2B5EF4-FFF2-40B4-BE49-F238E27FC236}">
                <a16:creationId xmlns:a16="http://schemas.microsoft.com/office/drawing/2014/main" id="{AE09E1B0-BF60-39A4-36AB-BA017B799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37BABE-C495-855B-AFFA-817EE2BE25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91" y="3729446"/>
            <a:ext cx="4753155" cy="1517877"/>
          </a:xfrm>
        </p:spPr>
        <p:txBody>
          <a:bodyPr anchor="b"/>
          <a:lstStyle>
            <a:lvl1pPr algn="ctr">
              <a:defRPr sz="5400">
                <a:solidFill>
                  <a:schemeClr val="accent6"/>
                </a:solidFill>
                <a:latin typeface="HelveticaNeueLT Pro 65 Md" panose="020B0604020202020204" pitchFamily="34" charset="0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43D77-79CF-B8FC-4A14-0DCDC783E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891" y="5427617"/>
            <a:ext cx="4753155" cy="78377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9927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rectangle with a white background&#10;&#10;Description automatically generated">
            <a:extLst>
              <a:ext uri="{FF2B5EF4-FFF2-40B4-BE49-F238E27FC236}">
                <a16:creationId xmlns:a16="http://schemas.microsoft.com/office/drawing/2014/main" id="{42F92A14-E765-56BE-AFD4-B42A892E5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874323-051A-E54C-1353-B1D002200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86678"/>
            <a:ext cx="10515600" cy="838947"/>
          </a:xfrm>
        </p:spPr>
        <p:txBody>
          <a:bodyPr/>
          <a:lstStyle>
            <a:lvl1pPr>
              <a:defRPr>
                <a:solidFill>
                  <a:schemeClr val="accent6"/>
                </a:solidFill>
                <a:latin typeface="HelveticaNeueLT Pro 65 Md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A20CF-5D5F-C7D1-E03F-25214AAFACF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60281"/>
            <a:ext cx="10515600" cy="4216681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66046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white rectangle with a white background&#10;&#10;Description automatically generated">
            <a:extLst>
              <a:ext uri="{FF2B5EF4-FFF2-40B4-BE49-F238E27FC236}">
                <a16:creationId xmlns:a16="http://schemas.microsoft.com/office/drawing/2014/main" id="{C05AC23F-C1CD-C6FF-C394-E40B2B0480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874323-051A-E54C-1353-B1D002200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86678"/>
            <a:ext cx="10515600" cy="838947"/>
          </a:xfrm>
        </p:spPr>
        <p:txBody>
          <a:bodyPr/>
          <a:lstStyle>
            <a:lvl1pPr>
              <a:defRPr>
                <a:solidFill>
                  <a:schemeClr val="accent6"/>
                </a:solidFill>
                <a:latin typeface="HelveticaNeueLT Pro 65 Md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A20CF-5D5F-C7D1-E03F-25214AAFACF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960281"/>
            <a:ext cx="5177589" cy="4216681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/>
              <a:t>Content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DE287F-FD69-EB37-9406-FFD839FB3CB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76214" y="1960281"/>
            <a:ext cx="5177589" cy="4216681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20508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rectangle with a white background&#10;&#10;Description automatically generated">
            <a:extLst>
              <a:ext uri="{FF2B5EF4-FFF2-40B4-BE49-F238E27FC236}">
                <a16:creationId xmlns:a16="http://schemas.microsoft.com/office/drawing/2014/main" id="{0374559B-2AA8-ED51-6AD7-B9E28B6CC8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A20CF-5D5F-C7D1-E03F-25214AAFACF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130969"/>
            <a:ext cx="10515600" cy="5045994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427079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rectangle with a white background&#10;&#10;Description automatically generated">
            <a:extLst>
              <a:ext uri="{FF2B5EF4-FFF2-40B4-BE49-F238E27FC236}">
                <a16:creationId xmlns:a16="http://schemas.microsoft.com/office/drawing/2014/main" id="{BFEE731D-B3F4-7512-63C5-6FC942D072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A20CF-5D5F-C7D1-E03F-25214AAFACF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147011"/>
            <a:ext cx="5177589" cy="5029951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/>
              <a:t>Content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DE287F-FD69-EB37-9406-FFD839FB3CB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76214" y="1147011"/>
            <a:ext cx="5177589" cy="5029951"/>
          </a:xfrm>
        </p:spPr>
        <p:txBody>
          <a:bodyPr/>
          <a:lstStyle>
            <a:lvl1pPr>
              <a:defRPr>
                <a:solidFill>
                  <a:srgbClr val="004B87"/>
                </a:solidFill>
                <a:latin typeface="HelveticaNeueLT Pro 55 Roman" panose="020B0604020202020204" pitchFamily="34" charset="0"/>
              </a:defRPr>
            </a:lvl1pPr>
          </a:lstStyle>
          <a:p>
            <a:pPr lvl="0"/>
            <a:r>
              <a:rPr lang="en-US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393841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and white rectangle with a white background&#10;&#10;Description automatically generated">
            <a:extLst>
              <a:ext uri="{FF2B5EF4-FFF2-40B4-BE49-F238E27FC236}">
                <a16:creationId xmlns:a16="http://schemas.microsoft.com/office/drawing/2014/main" id="{1CDA5A77-8EDB-6221-38AF-2C443F6D51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7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98F829-637E-DBDE-1FB7-CBDDBAC5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B771C-3F30-543E-74E5-8DB2AC96C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C8742-38EE-516B-8C7C-3FFEBB8C7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C94ABE-8428-494D-935C-2BBF84E6E166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AEE43-711F-AA56-EF0C-533598390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EA8EA-837F-4DC6-27A3-3A518DD5C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3895D-F3A9-457C-B9FC-B3115E256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9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4" r:id="rId5"/>
    <p:sldLayoutId id="2147483653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25FD-9081-BCA4-70F9-F76DC10DF3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84E2F-3C8C-75F1-9938-D012B1D09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4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A0B8-2341-6AA7-58DA-C59500C6A9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500EB-C7CB-2D67-E4AF-62CEA2FD7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2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021B-F533-5461-A2AA-3F8C2446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F1BE0-D39B-B186-B860-7E79C15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6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021B-F533-5461-A2AA-3F8C2446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F1BE0-D39B-B186-B860-7E79C15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2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4B87"/>
      </a:dk1>
      <a:lt1>
        <a:sysClr val="window" lastClr="FFFFFF"/>
      </a:lt1>
      <a:dk2>
        <a:srgbClr val="004B87"/>
      </a:dk2>
      <a:lt2>
        <a:srgbClr val="E8E8E8"/>
      </a:lt2>
      <a:accent1>
        <a:srgbClr val="004B87"/>
      </a:accent1>
      <a:accent2>
        <a:srgbClr val="FF6720"/>
      </a:accent2>
      <a:accent3>
        <a:srgbClr val="5BC2E7"/>
      </a:accent3>
      <a:accent4>
        <a:srgbClr val="DB0B5B"/>
      </a:accent4>
      <a:accent5>
        <a:srgbClr val="826B6A"/>
      </a:accent5>
      <a:accent6>
        <a:srgbClr val="1A9586"/>
      </a:accent6>
      <a:hlink>
        <a:srgbClr val="5BC2E7"/>
      </a:hlink>
      <a:folHlink>
        <a:srgbClr val="004B87"/>
      </a:folHlink>
    </a:clrScheme>
    <a:fontScheme name="Custom 1">
      <a:majorFont>
        <a:latin typeface="HelveticaNeueLT Pro 65 Md"/>
        <a:ea typeface=""/>
        <a:cs typeface=""/>
      </a:majorFont>
      <a:minorFont>
        <a:latin typeface="HelveticaNeueLT Pro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ASL SLD Summit 2025_PPT Template-B022-PC-9iLwAdF" id="{FF6310D3-974F-4E37-9F9A-E8A504BAC721}" vid="{7299B83D-6BA7-4307-8656-B131C5FFC6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8" ma:contentTypeDescription="Create a new document." ma:contentTypeScope="" ma:versionID="593b3b5367912103dcb14cc5f30bea0c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e3e099460e1f636fd72d468a8e7e0d34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222ee06-a7a1-4582-887c-e371f583a6cc">
      <UserInfo>
        <DisplayName>Patricia Pochelon</DisplayName>
        <AccountId>26</AccountId>
        <AccountType/>
      </UserInfo>
      <UserInfo>
        <DisplayName>Rocio Davina-Nunez</DisplayName>
        <AccountId>51</AccountId>
        <AccountType/>
      </UserInfo>
      <UserInfo>
        <DisplayName>Carina Schmidt</DisplayName>
        <AccountId>25</AccountId>
        <AccountType/>
      </UserInfo>
      <UserInfo>
        <DisplayName>Claire Chombeau</DisplayName>
        <AccountId>37</AccountId>
        <AccountType/>
      </UserInfo>
      <UserInfo>
        <DisplayName>Adonia Dhanjal</DisplayName>
        <AccountId>31</AccountId>
        <AccountType/>
      </UserInfo>
      <UserInfo>
        <DisplayName>Industry</DisplayName>
        <AccountId>54</AccountId>
        <AccountType/>
      </UserInfo>
      <UserInfo>
        <DisplayName>Christophe Abetinot</DisplayName>
        <AccountId>20</AccountId>
        <AccountType/>
      </UserInfo>
      <UserInfo>
        <DisplayName>Katerina Katsarou</DisplayName>
        <AccountId>47</AccountId>
        <AccountType/>
      </UserInfo>
      <UserInfo>
        <DisplayName>Olga Kruger</DisplayName>
        <AccountId>22</AccountId>
        <AccountType/>
      </UserInfo>
      <UserInfo>
        <DisplayName>Celine Santo</DisplayName>
        <AccountId>32</AccountId>
        <AccountType/>
      </UserInfo>
      <UserInfo>
        <DisplayName>Sophie Fux</DisplayName>
        <AccountId>35</AccountId>
        <AccountType/>
      </UserInfo>
      <UserInfo>
        <DisplayName>Gisela Valky-Pons</DisplayName>
        <AccountId>23</AccountId>
        <AccountType/>
      </UserInfo>
    </SharedWithUsers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B70985-6625-442D-AD0A-3F27C47E7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59425-1cce-4a4f-9336-2a5f75205b93"/>
    <ds:schemaRef ds:uri="4222ee06-a7a1-4582-887c-e371f583a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9A2E0B-04AD-4E58-9FDD-31B5B5A55E1D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4222ee06-a7a1-4582-887c-e371f583a6c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2d59425-1cce-4a4f-9336-2a5f75205b9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C79616-789B-4623-BD39-5F2341088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EASL SLD Summit 2025_PPT Template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HelveticaNeueLT Pro 55 Roman</vt:lpstr>
      <vt:lpstr>HelveticaNeueLT Pro 65 Md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Adonia Dhanjal</dc:creator>
  <cp:lastModifiedBy>Adonia Dhanjal</cp:lastModifiedBy>
  <cp:revision>1</cp:revision>
  <dcterms:created xsi:type="dcterms:W3CDTF">2024-11-28T10:48:28Z</dcterms:created>
  <dcterms:modified xsi:type="dcterms:W3CDTF">2024-11-28T10:49:12Z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  <property fmtid="{D5CDD505-2E9C-101B-9397-08002B2CF9AE}" pid="3" name="MediaServiceImageTags">
    <vt:lpwstr/>
  </property>
</Properties>
</file>