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50399950" cy="32399288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96C"/>
    <a:srgbClr val="F99F3A"/>
    <a:srgbClr val="D21E53"/>
    <a:srgbClr val="D7532D"/>
    <a:srgbClr val="006AA5"/>
    <a:srgbClr val="D7DEEE"/>
    <a:srgbClr val="DD8B73"/>
    <a:srgbClr val="99A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EE880-B6E4-4FF6-9D2E-EF6C2D52116F}" v="2" dt="2024-06-17T08:48:31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6" autoAdjust="0"/>
    <p:restoredTop sz="94660"/>
  </p:normalViewPr>
  <p:slideViewPr>
    <p:cSldViewPr snapToGrid="0">
      <p:cViewPr>
        <p:scale>
          <a:sx n="24" d="100"/>
          <a:sy n="24" d="100"/>
        </p:scale>
        <p:origin x="3054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04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35EF3-E65C-47BE-BC63-FF40F9DE5C40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1241425"/>
            <a:ext cx="52101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CC122-05E5-4410-8D7A-E257A4CF305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65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CC35ABC-6FEF-4D71-8029-A8138956DA92}"/>
              </a:ext>
            </a:extLst>
          </p:cNvPr>
          <p:cNvSpPr/>
          <p:nvPr userDrawn="1"/>
        </p:nvSpPr>
        <p:spPr>
          <a:xfrm rot="16200000">
            <a:off x="42189049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4B4404B-1C84-4032-BD33-D3E562CAFFB8}"/>
              </a:ext>
            </a:extLst>
          </p:cNvPr>
          <p:cNvSpPr/>
          <p:nvPr userDrawn="1"/>
        </p:nvSpPr>
        <p:spPr>
          <a:xfrm>
            <a:off x="-533401" y="-3209960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D585D6E-7401-46AC-AA67-9557FB934830}"/>
              </a:ext>
            </a:extLst>
          </p:cNvPr>
          <p:cNvSpPr/>
          <p:nvPr userDrawn="1"/>
        </p:nvSpPr>
        <p:spPr>
          <a:xfrm>
            <a:off x="-287905" y="34193145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</a:t>
            </a:r>
            <a:r>
              <a:rPr lang="en-US" sz="11000" b="1" cap="all" dirty="0" err="1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USable</a:t>
            </a:r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70C4747-BA59-44E7-8B72-3C4B22EE2118}"/>
              </a:ext>
            </a:extLst>
          </p:cNvPr>
          <p:cNvSpPr/>
          <p:nvPr userDrawn="1"/>
        </p:nvSpPr>
        <p:spPr>
          <a:xfrm rot="16200000">
            <a:off x="-13604187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90A16591-EAB1-4B10-8D04-5E427CC9B9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398001" y="-1323766"/>
            <a:ext cx="17440756" cy="3516057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FE09681C-D00E-4EDC-A299-3C478143252B}"/>
              </a:ext>
            </a:extLst>
          </p:cNvPr>
          <p:cNvSpPr/>
          <p:nvPr userDrawn="1"/>
        </p:nvSpPr>
        <p:spPr>
          <a:xfrm>
            <a:off x="0" y="0"/>
            <a:ext cx="50645446" cy="32399288"/>
          </a:xfrm>
          <a:prstGeom prst="rect">
            <a:avLst/>
          </a:prstGeom>
          <a:solidFill>
            <a:srgbClr val="01796C"/>
          </a:solidFill>
          <a:ln>
            <a:solidFill>
              <a:srgbClr val="0179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and white text&#10;&#10;Description automatically generated">
            <a:extLst>
              <a:ext uri="{FF2B5EF4-FFF2-40B4-BE49-F238E27FC236}">
                <a16:creationId xmlns:a16="http://schemas.microsoft.com/office/drawing/2014/main" id="{4009EA92-6C79-2138-16FB-BF19545314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714" y="1020862"/>
            <a:ext cx="9210165" cy="440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39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2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724964"/>
            <a:ext cx="43469957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942328"/>
            <a:ext cx="21321539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834740"/>
            <a:ext cx="21321539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942328"/>
            <a:ext cx="21426543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834740"/>
            <a:ext cx="21426543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0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5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664900"/>
            <a:ext cx="25514975" cy="23024494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04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664900"/>
            <a:ext cx="25514975" cy="23024494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0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7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724962"/>
            <a:ext cx="10867489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06B8-622A-428E-BD34-157CA5B2577F}" type="datetimeFigureOut">
              <a:rPr lang="es-ES" smtClean="0"/>
              <a:t>17/06/2024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326F-0250-41D1-BC86-0FDEA431AF4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55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ángulo 88">
            <a:extLst>
              <a:ext uri="{FF2B5EF4-FFF2-40B4-BE49-F238E27FC236}">
                <a16:creationId xmlns:a16="http://schemas.microsoft.com/office/drawing/2014/main" id="{FFCB516F-7E4F-4085-A143-BFF57AA1FA2F}"/>
              </a:ext>
            </a:extLst>
          </p:cNvPr>
          <p:cNvSpPr/>
          <p:nvPr/>
        </p:nvSpPr>
        <p:spPr>
          <a:xfrm>
            <a:off x="38297297" y="27014978"/>
            <a:ext cx="11602710" cy="4561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2556C337-152C-41DB-9139-DA8FD7A423A2}"/>
              </a:ext>
            </a:extLst>
          </p:cNvPr>
          <p:cNvSpPr/>
          <p:nvPr/>
        </p:nvSpPr>
        <p:spPr>
          <a:xfrm>
            <a:off x="38250710" y="22496229"/>
            <a:ext cx="11602710" cy="4205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7500FA43-A386-4465-A8A2-00A140CE3303}"/>
              </a:ext>
            </a:extLst>
          </p:cNvPr>
          <p:cNvSpPr/>
          <p:nvPr/>
        </p:nvSpPr>
        <p:spPr>
          <a:xfrm>
            <a:off x="23355829" y="22496229"/>
            <a:ext cx="14525304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F1B491A4-A4EE-4A54-A14D-FAFED8A6A66C}"/>
              </a:ext>
            </a:extLst>
          </p:cNvPr>
          <p:cNvSpPr/>
          <p:nvPr/>
        </p:nvSpPr>
        <p:spPr>
          <a:xfrm>
            <a:off x="11383543" y="22496229"/>
            <a:ext cx="1160271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8658094-E5FC-4ACB-98CF-D63B757AA766}"/>
              </a:ext>
            </a:extLst>
          </p:cNvPr>
          <p:cNvSpPr/>
          <p:nvPr/>
        </p:nvSpPr>
        <p:spPr>
          <a:xfrm>
            <a:off x="679476" y="22496229"/>
            <a:ext cx="1032544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44779E9A-35DE-4AAA-8021-B2212DC575C3}"/>
              </a:ext>
            </a:extLst>
          </p:cNvPr>
          <p:cNvSpPr/>
          <p:nvPr/>
        </p:nvSpPr>
        <p:spPr>
          <a:xfrm>
            <a:off x="679476" y="15035480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621843-9338-4540-81F1-0DBA38A33958}"/>
              </a:ext>
            </a:extLst>
          </p:cNvPr>
          <p:cNvSpPr/>
          <p:nvPr/>
        </p:nvSpPr>
        <p:spPr>
          <a:xfrm>
            <a:off x="11023004" y="727429"/>
            <a:ext cx="38653048" cy="5378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/>
              <a:t>       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E1A385-5033-42E3-8DC9-1E7ECEB3D376}"/>
              </a:ext>
            </a:extLst>
          </p:cNvPr>
          <p:cNvSpPr/>
          <p:nvPr/>
        </p:nvSpPr>
        <p:spPr>
          <a:xfrm>
            <a:off x="11380574" y="7643731"/>
            <a:ext cx="38382252" cy="14419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A0F312B-948C-463B-BCD2-86E316599A64}"/>
              </a:ext>
            </a:extLst>
          </p:cNvPr>
          <p:cNvSpPr/>
          <p:nvPr/>
        </p:nvSpPr>
        <p:spPr>
          <a:xfrm>
            <a:off x="21300757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9AAD034-EAED-4E52-8BD1-72F4F9D15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13852"/>
              </p:ext>
            </p:extLst>
          </p:nvPr>
        </p:nvGraphicFramePr>
        <p:xfrm>
          <a:off x="31263962" y="8389495"/>
          <a:ext cx="17697700" cy="9623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540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12879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796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1796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1796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1796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179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18" name="Rectángulo 17">
            <a:extLst>
              <a:ext uri="{FF2B5EF4-FFF2-40B4-BE49-F238E27FC236}">
                <a16:creationId xmlns:a16="http://schemas.microsoft.com/office/drawing/2014/main" id="{1C0502DE-76F6-4696-8035-BBBC38DE1DD0}"/>
              </a:ext>
            </a:extLst>
          </p:cNvPr>
          <p:cNvSpPr/>
          <p:nvPr/>
        </p:nvSpPr>
        <p:spPr>
          <a:xfrm>
            <a:off x="697564" y="7645668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4A63EB91-D98F-4905-85A3-5E05A0004230}"/>
              </a:ext>
            </a:extLst>
          </p:cNvPr>
          <p:cNvSpPr/>
          <p:nvPr/>
        </p:nvSpPr>
        <p:spPr>
          <a:xfrm>
            <a:off x="1362116" y="9536734"/>
            <a:ext cx="88230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You may edit 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the size of the font, the sections distribution and the colour scheme if wanted.</a:t>
            </a: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All modifications concerning the background/title display are to be done at a Master Slide level.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4A026AB-4A37-4447-A24C-EA7CEE5AA3A9}"/>
              </a:ext>
            </a:extLst>
          </p:cNvPr>
          <p:cNvSpPr/>
          <p:nvPr/>
        </p:nvSpPr>
        <p:spPr>
          <a:xfrm>
            <a:off x="1362116" y="16884951"/>
            <a:ext cx="918303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000" b="1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1BC57DE-8D49-4EB8-B200-DF3E7E0BBD78}"/>
              </a:ext>
            </a:extLst>
          </p:cNvPr>
          <p:cNvSpPr/>
          <p:nvPr/>
        </p:nvSpPr>
        <p:spPr>
          <a:xfrm>
            <a:off x="1362117" y="24255580"/>
            <a:ext cx="8936992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976" indent="-398976" defTabSz="952107" eaLnBrk="0" hangingPunct="0">
              <a:spcAft>
                <a:spcPts val="600"/>
              </a:spcAft>
              <a:buSzPct val="60000"/>
            </a:pP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657D15C-6AAD-4D14-AB02-D3335AEE97D0}"/>
              </a:ext>
            </a:extLst>
          </p:cNvPr>
          <p:cNvSpPr/>
          <p:nvPr/>
        </p:nvSpPr>
        <p:spPr>
          <a:xfrm>
            <a:off x="12131931" y="24255580"/>
            <a:ext cx="10365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>
              <a:spcBef>
                <a:spcPct val="5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381FF90-67F4-4926-B99A-D22528A91770}"/>
              </a:ext>
            </a:extLst>
          </p:cNvPr>
          <p:cNvSpPr/>
          <p:nvPr/>
        </p:nvSpPr>
        <p:spPr>
          <a:xfrm>
            <a:off x="24209271" y="24255580"/>
            <a:ext cx="122905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3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30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30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30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938039DD-D220-4190-BB29-5371150C65ED}"/>
              </a:ext>
            </a:extLst>
          </p:cNvPr>
          <p:cNvSpPr/>
          <p:nvPr/>
        </p:nvSpPr>
        <p:spPr>
          <a:xfrm>
            <a:off x="38734575" y="29098664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2475CBDD-1B2B-42D8-B704-9CE40506D60F}"/>
              </a:ext>
            </a:extLst>
          </p:cNvPr>
          <p:cNvSpPr/>
          <p:nvPr/>
        </p:nvSpPr>
        <p:spPr>
          <a:xfrm>
            <a:off x="12149760" y="9536734"/>
            <a:ext cx="7980553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CB2B0D-F2B4-4CC0-9CCB-85630250572D}"/>
              </a:ext>
            </a:extLst>
          </p:cNvPr>
          <p:cNvSpPr/>
          <p:nvPr/>
        </p:nvSpPr>
        <p:spPr>
          <a:xfrm>
            <a:off x="21300758" y="18647816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E014D8C-387D-4F07-B378-9D0759E48393}"/>
              </a:ext>
            </a:extLst>
          </p:cNvPr>
          <p:cNvSpPr/>
          <p:nvPr/>
        </p:nvSpPr>
        <p:spPr>
          <a:xfrm>
            <a:off x="26147666" y="18652731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323B92CA-AEF0-47EF-83C5-0259D9FA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11" y="3012818"/>
            <a:ext cx="27488496" cy="2366358"/>
          </a:xfrm>
          <a:prstGeom prst="rect">
            <a:avLst/>
          </a:prstGeom>
          <a:noFill/>
          <a:ln>
            <a:noFill/>
          </a:ln>
          <a:effectLst/>
        </p:spPr>
        <p:txBody>
          <a:bodyPr lIns="430266" tIns="430266" rIns="430266" bIns="43026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500" b="1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 dirty="0">
                <a:solidFill>
                  <a:srgbClr val="01796C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rgbClr val="01796C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rgbClr val="01796C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AU" sz="32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P. MATTHEWS</a:t>
            </a:r>
            <a:r>
              <a:rPr lang="en-AU" sz="3200" baseline="300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0179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Royal Brisbane Hospital, Brisbane, Australia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CF80A7EE-38B5-42E3-B049-4C2AB380BC05}"/>
              </a:ext>
            </a:extLst>
          </p:cNvPr>
          <p:cNvSpPr/>
          <p:nvPr/>
        </p:nvSpPr>
        <p:spPr>
          <a:xfrm>
            <a:off x="12149760" y="1365291"/>
            <a:ext cx="25233587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9600" b="1" cap="all" dirty="0">
                <a:solidFill>
                  <a:srgbClr val="01796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</a:t>
            </a:r>
            <a:endParaRPr lang="es-ES" sz="4000" dirty="0">
              <a:solidFill>
                <a:srgbClr val="01796C"/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44549467-280E-46D3-8C52-BC51F9F47270}"/>
              </a:ext>
            </a:extLst>
          </p:cNvPr>
          <p:cNvSpPr/>
          <p:nvPr/>
        </p:nvSpPr>
        <p:spPr>
          <a:xfrm>
            <a:off x="26147666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3F0B85F2-ED9A-4769-82B1-D219BD956C65}"/>
              </a:ext>
            </a:extLst>
          </p:cNvPr>
          <p:cNvSpPr/>
          <p:nvPr/>
        </p:nvSpPr>
        <p:spPr>
          <a:xfrm>
            <a:off x="38224707" y="22885672"/>
            <a:ext cx="946570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AKNOWLEDGEMENTS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71D9BAFC-153A-467F-AE81-5A49D9D592D4}"/>
              </a:ext>
            </a:extLst>
          </p:cNvPr>
          <p:cNvSpPr/>
          <p:nvPr/>
        </p:nvSpPr>
        <p:spPr>
          <a:xfrm>
            <a:off x="38734575" y="24255580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Gráfico 103">
            <a:extLst>
              <a:ext uri="{FF2B5EF4-FFF2-40B4-BE49-F238E27FC236}">
                <a16:creationId xmlns:a16="http://schemas.microsoft.com/office/drawing/2014/main" id="{322E9464-20C2-403A-AC0C-E52E6B33A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76" y="7955817"/>
            <a:ext cx="8291428" cy="1144606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A5A072C9-26BE-4800-8AE1-CF5F10DB7C42}"/>
              </a:ext>
            </a:extLst>
          </p:cNvPr>
          <p:cNvSpPr/>
          <p:nvPr/>
        </p:nvSpPr>
        <p:spPr>
          <a:xfrm>
            <a:off x="1685465" y="8080335"/>
            <a:ext cx="622508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5" name="Gráfico 104">
            <a:extLst>
              <a:ext uri="{FF2B5EF4-FFF2-40B4-BE49-F238E27FC236}">
                <a16:creationId xmlns:a16="http://schemas.microsoft.com/office/drawing/2014/main" id="{8EB05FFE-3187-4DE8-BFCD-A4F3BEF5E8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5200" y="15312522"/>
            <a:ext cx="8291428" cy="1144606"/>
          </a:xfrm>
          <a:prstGeom prst="rect">
            <a:avLst/>
          </a:prstGeom>
        </p:spPr>
      </p:pic>
      <p:sp>
        <p:nvSpPr>
          <p:cNvPr id="106" name="Rectángulo 105">
            <a:extLst>
              <a:ext uri="{FF2B5EF4-FFF2-40B4-BE49-F238E27FC236}">
                <a16:creationId xmlns:a16="http://schemas.microsoft.com/office/drawing/2014/main" id="{8A632FD1-C344-4CE0-AB37-F364643A32E0}"/>
              </a:ext>
            </a:extLst>
          </p:cNvPr>
          <p:cNvSpPr/>
          <p:nvPr/>
        </p:nvSpPr>
        <p:spPr>
          <a:xfrm>
            <a:off x="2685782" y="15437040"/>
            <a:ext cx="424253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7" name="Gráfico 106">
            <a:extLst>
              <a:ext uri="{FF2B5EF4-FFF2-40B4-BE49-F238E27FC236}">
                <a16:creationId xmlns:a16="http://schemas.microsoft.com/office/drawing/2014/main" id="{5FD46D79-C4E4-4DC6-AC09-052028C18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842" y="22774454"/>
            <a:ext cx="8291428" cy="1144606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532CC95B-C00E-47D4-B0B0-D391A7D82BDE}"/>
              </a:ext>
            </a:extLst>
          </p:cNvPr>
          <p:cNvSpPr/>
          <p:nvPr/>
        </p:nvSpPr>
        <p:spPr>
          <a:xfrm>
            <a:off x="2303962" y="22898972"/>
            <a:ext cx="5343142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9" name="Gráfico 108">
            <a:extLst>
              <a:ext uri="{FF2B5EF4-FFF2-40B4-BE49-F238E27FC236}">
                <a16:creationId xmlns:a16="http://schemas.microsoft.com/office/drawing/2014/main" id="{093D0AEA-B4C0-466B-B154-9C7A1D579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48490" y="22778623"/>
            <a:ext cx="9658602" cy="1144606"/>
          </a:xfrm>
          <a:prstGeom prst="rect">
            <a:avLst/>
          </a:prstGeom>
        </p:spPr>
      </p:pic>
      <p:sp>
        <p:nvSpPr>
          <p:cNvPr id="111" name="Rectángulo 110">
            <a:extLst>
              <a:ext uri="{FF2B5EF4-FFF2-40B4-BE49-F238E27FC236}">
                <a16:creationId xmlns:a16="http://schemas.microsoft.com/office/drawing/2014/main" id="{E8E9CC9A-3523-4647-AFA8-2FC5ECA951E0}"/>
              </a:ext>
            </a:extLst>
          </p:cNvPr>
          <p:cNvSpPr/>
          <p:nvPr/>
        </p:nvSpPr>
        <p:spPr>
          <a:xfrm>
            <a:off x="13205252" y="22898972"/>
            <a:ext cx="599572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13" name="Gráfico 112">
            <a:extLst>
              <a:ext uri="{FF2B5EF4-FFF2-40B4-BE49-F238E27FC236}">
                <a16:creationId xmlns:a16="http://schemas.microsoft.com/office/drawing/2014/main" id="{93723462-DB11-4C2D-A80F-FCD8A89B5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01380" y="22802833"/>
            <a:ext cx="10416519" cy="1144606"/>
          </a:xfrm>
          <a:prstGeom prst="rect">
            <a:avLst/>
          </a:prstGeom>
        </p:spPr>
      </p:pic>
      <p:pic>
        <p:nvPicPr>
          <p:cNvPr id="117" name="Gráfico 116">
            <a:extLst>
              <a:ext uri="{FF2B5EF4-FFF2-40B4-BE49-F238E27FC236}">
                <a16:creationId xmlns:a16="http://schemas.microsoft.com/office/drawing/2014/main" id="{901EF587-9E0F-411A-B48D-03D28266B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98170" y="22795257"/>
            <a:ext cx="10416519" cy="1144606"/>
          </a:xfrm>
          <a:prstGeom prst="rect">
            <a:avLst/>
          </a:prstGeom>
        </p:spPr>
      </p:pic>
      <p:sp>
        <p:nvSpPr>
          <p:cNvPr id="118" name="Rectángulo 117">
            <a:extLst>
              <a:ext uri="{FF2B5EF4-FFF2-40B4-BE49-F238E27FC236}">
                <a16:creationId xmlns:a16="http://schemas.microsoft.com/office/drawing/2014/main" id="{3D2D9196-22FB-416F-8D9E-84842895D53B}"/>
              </a:ext>
            </a:extLst>
          </p:cNvPr>
          <p:cNvSpPr/>
          <p:nvPr/>
        </p:nvSpPr>
        <p:spPr>
          <a:xfrm>
            <a:off x="39128574" y="22898972"/>
            <a:ext cx="860825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E56A4D24-9FF3-40B5-B533-36186F9411EC}"/>
              </a:ext>
            </a:extLst>
          </p:cNvPr>
          <p:cNvSpPr/>
          <p:nvPr/>
        </p:nvSpPr>
        <p:spPr>
          <a:xfrm>
            <a:off x="25340256" y="22898972"/>
            <a:ext cx="6467506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21" name="Gráfico 120">
            <a:extLst>
              <a:ext uri="{FF2B5EF4-FFF2-40B4-BE49-F238E27FC236}">
                <a16:creationId xmlns:a16="http://schemas.microsoft.com/office/drawing/2014/main" id="{8A8F326A-DE8B-43D4-8934-83267D908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24172" y="27313019"/>
            <a:ext cx="10416519" cy="1144606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167A2DB9-CB3A-451F-817B-AF5A2F5C9B0A}"/>
              </a:ext>
            </a:extLst>
          </p:cNvPr>
          <p:cNvSpPr/>
          <p:nvPr/>
        </p:nvSpPr>
        <p:spPr>
          <a:xfrm>
            <a:off x="39154576" y="27437537"/>
            <a:ext cx="860825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02BBCB47-85E6-450B-BE86-4E52CF113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1012" y="1370884"/>
            <a:ext cx="8704735" cy="4028637"/>
          </a:xfrm>
          <a:prstGeom prst="rect">
            <a:avLst/>
          </a:prstGeom>
          <a:solidFill>
            <a:srgbClr val="01796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107"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logo here</a:t>
            </a:r>
          </a:p>
        </p:txBody>
      </p:sp>
      <p:pic>
        <p:nvPicPr>
          <p:cNvPr id="47" name="Gráfico 46">
            <a:extLst>
              <a:ext uri="{FF2B5EF4-FFF2-40B4-BE49-F238E27FC236}">
                <a16:creationId xmlns:a16="http://schemas.microsoft.com/office/drawing/2014/main" id="{6C95193D-2355-4F3E-94F8-9F55172A4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8662" y="7916385"/>
            <a:ext cx="9658602" cy="1144606"/>
          </a:xfrm>
          <a:prstGeom prst="rect">
            <a:avLst/>
          </a:prstGeom>
        </p:spPr>
      </p:pic>
      <p:sp>
        <p:nvSpPr>
          <p:cNvPr id="49" name="Rectángulo 48">
            <a:extLst>
              <a:ext uri="{FF2B5EF4-FFF2-40B4-BE49-F238E27FC236}">
                <a16:creationId xmlns:a16="http://schemas.microsoft.com/office/drawing/2014/main" id="{501EEF4B-C0C5-4956-BB49-D6A87971C1C9}"/>
              </a:ext>
            </a:extLst>
          </p:cNvPr>
          <p:cNvSpPr/>
          <p:nvPr/>
        </p:nvSpPr>
        <p:spPr>
          <a:xfrm>
            <a:off x="13437957" y="8036734"/>
            <a:ext cx="5450657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01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8" ma:contentTypeDescription="Create a new document." ma:contentTypeScope="" ma:versionID="174e81b6b8876e98eee4401ea226bcde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e711eee47fda7442bb34d3c22c0b334b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  <SharedWithUsers xmlns="4222ee06-a7a1-4582-887c-e371f583a6cc">
      <UserInfo>
        <DisplayName>Adonia Dhanjal</DisplayName>
        <AccountId>31</AccountId>
        <AccountType/>
      </UserInfo>
      <UserInfo>
        <DisplayName>Rocio Davina-Nunez</DisplayName>
        <AccountId>51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D8A62A-D9B6-4E52-8E94-29624717BA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59425-1cce-4a4f-9336-2a5f75205b93"/>
    <ds:schemaRef ds:uri="4222ee06-a7a1-4582-887c-e371f583a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D7EDAF-1240-47C9-A75D-F5E4B77FD4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C3DF93-4709-4A5D-8D10-0CCCA13CEBEE}">
  <ds:schemaRefs>
    <ds:schemaRef ds:uri="http://schemas.microsoft.com/office/2006/metadata/properties"/>
    <ds:schemaRef ds:uri="http://schemas.microsoft.com/office/infopath/2007/PartnerControls"/>
    <ds:schemaRef ds:uri="a2d59425-1cce-4a4f-9336-2a5f75205b93"/>
    <ds:schemaRef ds:uri="4222ee06-a7a1-4582-887c-e371f583a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597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Leticia Gómez Aguado</dc:creator>
  <cp:lastModifiedBy>Adonia Dhanjal</cp:lastModifiedBy>
  <cp:revision>48</cp:revision>
  <cp:lastPrinted>2021-04-19T11:04:12Z</cp:lastPrinted>
  <dcterms:created xsi:type="dcterms:W3CDTF">2021-04-14T13:13:01Z</dcterms:created>
  <dcterms:modified xsi:type="dcterms:W3CDTF">2024-06-17T08:49:12Z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</Properties>
</file>