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88" r:id="rId5"/>
    <p:sldId id="289" r:id="rId6"/>
    <p:sldId id="290" r:id="rId7"/>
  </p:sldIdLst>
  <p:sldSz cx="12192000" cy="6858000"/>
  <p:notesSz cx="6858000" cy="9144000"/>
  <p:defaultTextStyle>
    <a:defPPr>
      <a:defRPr lang="en-US"/>
    </a:defPPr>
    <a:lvl1pPr marL="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9586"/>
    <a:srgbClr val="DB0B5B"/>
    <a:srgbClr val="005895"/>
    <a:srgbClr val="FC6719"/>
    <a:srgbClr val="72C4E5"/>
    <a:srgbClr val="0B64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92" autoAdjust="0"/>
  </p:normalViewPr>
  <p:slideViewPr>
    <p:cSldViewPr snapToObjects="1">
      <p:cViewPr varScale="1">
        <p:scale>
          <a:sx n="86" d="100"/>
          <a:sy n="86" d="100"/>
        </p:scale>
        <p:origin x="422" y="62"/>
      </p:cViewPr>
      <p:guideLst>
        <p:guide orient="horz" pos="1800"/>
        <p:guide pos="3200"/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157" y="594360"/>
            <a:ext cx="10972800" cy="1143000"/>
          </a:xfrm>
        </p:spPr>
        <p:txBody>
          <a:bodyPr anchor="t" anchorCtr="0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A30FC9-7BD4-6C44-A4AB-3B2BB4E75CF6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6872C-208C-1441-820D-642FCBC7BE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Espace réservé du texte 2"/>
          <p:cNvSpPr>
            <a:spLocks noGrp="1"/>
          </p:cNvSpPr>
          <p:nvPr>
            <p:ph idx="1" hasCustomPrompt="1"/>
          </p:nvPr>
        </p:nvSpPr>
        <p:spPr bwMode="auto">
          <a:xfrm>
            <a:off x="252157" y="2057400"/>
            <a:ext cx="10972800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>
            <a:lvl1pPr algn="l">
              <a:defRPr sz="2800"/>
            </a:lvl1pPr>
            <a:lvl2pPr algn="l">
              <a:buFont typeface="Arial"/>
              <a:buChar char="•"/>
              <a:defRPr sz="2400"/>
            </a:lvl2pPr>
            <a:lvl3pPr algn="l">
              <a:defRPr sz="2400"/>
            </a:lvl3pPr>
            <a:lvl4pPr algn="l">
              <a:defRPr sz="2400"/>
            </a:lvl4pPr>
            <a:lvl5pPr algn="l">
              <a:defRPr sz="2400"/>
            </a:lvl5pPr>
          </a:lstStyle>
          <a:p>
            <a:pPr lvl="0"/>
            <a:r>
              <a:rPr lang="fr-CH" dirty="0"/>
              <a:t>Cliquez pour modifier les styles du texte du masque</a:t>
            </a:r>
          </a:p>
          <a:p>
            <a:pPr lvl="1"/>
            <a:r>
              <a:rPr lang="fr-CH" dirty="0"/>
              <a:t>Deuxième niveau</a:t>
            </a:r>
          </a:p>
          <a:p>
            <a:pPr lvl="2"/>
            <a:r>
              <a:rPr lang="fr-CH" dirty="0"/>
              <a:t>	Troisième niveau</a:t>
            </a:r>
          </a:p>
          <a:p>
            <a:pPr lvl="3"/>
            <a:r>
              <a:rPr lang="fr-CH" dirty="0"/>
              <a:t>Quatrième niveau</a:t>
            </a:r>
          </a:p>
          <a:p>
            <a:pPr lvl="4"/>
            <a:r>
              <a:rPr lang="fr-CH" dirty="0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157" y="594360"/>
            <a:ext cx="10972800" cy="1143000"/>
          </a:xfrm>
        </p:spPr>
        <p:txBody>
          <a:bodyPr anchor="t" anchorCtr="0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A30FC9-7BD4-6C44-A4AB-3B2BB4E75CF6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6872C-208C-1441-820D-642FCBC7BE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Espace réservé du texte 2"/>
          <p:cNvSpPr>
            <a:spLocks noGrp="1"/>
          </p:cNvSpPr>
          <p:nvPr>
            <p:ph idx="1" hasCustomPrompt="1"/>
          </p:nvPr>
        </p:nvSpPr>
        <p:spPr bwMode="auto">
          <a:xfrm>
            <a:off x="252157" y="2057400"/>
            <a:ext cx="5843843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>
            <a:lvl1pPr algn="l">
              <a:defRPr sz="2800"/>
            </a:lvl1pPr>
            <a:lvl2pPr algn="l">
              <a:buFont typeface="Arial"/>
              <a:buChar char="•"/>
              <a:defRPr sz="2400"/>
            </a:lvl2pPr>
            <a:lvl3pPr algn="l">
              <a:defRPr sz="2400"/>
            </a:lvl3pPr>
            <a:lvl4pPr algn="l">
              <a:defRPr sz="2400"/>
            </a:lvl4pPr>
            <a:lvl5pPr algn="l">
              <a:defRPr sz="2400"/>
            </a:lvl5pPr>
          </a:lstStyle>
          <a:p>
            <a:pPr lvl="0"/>
            <a:r>
              <a:rPr lang="fr-CH" dirty="0"/>
              <a:t>Cliquez pour modifier les styles du texte du masque</a:t>
            </a:r>
          </a:p>
          <a:p>
            <a:pPr lvl="1"/>
            <a:r>
              <a:rPr lang="fr-CH" dirty="0"/>
              <a:t>Deuxième niveau</a:t>
            </a:r>
          </a:p>
          <a:p>
            <a:pPr lvl="2"/>
            <a:r>
              <a:rPr lang="fr-CH" dirty="0"/>
              <a:t>	Troisième niveau</a:t>
            </a:r>
          </a:p>
          <a:p>
            <a:pPr lvl="3"/>
            <a:r>
              <a:rPr lang="fr-CH" dirty="0"/>
              <a:t>Quatrième niveau</a:t>
            </a:r>
          </a:p>
          <a:p>
            <a:pPr lvl="4"/>
            <a:r>
              <a:rPr lang="fr-CH" dirty="0"/>
              <a:t>Cinquième niveau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586FFE7-55D4-40D6-A35B-09E03C64BF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2057400"/>
            <a:ext cx="5128684" cy="3151188"/>
          </a:xfrm>
        </p:spPr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9654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0A6-AA39-4444-8544-1CAF6931AB6E}" type="datetimeFigureOut">
              <a:rPr lang="fr-CH" smtClean="0"/>
              <a:t>09.03.2021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6351-1D0E-4C32-9AB2-6D0AE7E4E2C3}" type="slidenum">
              <a:rPr lang="fr-CH" smtClean="0"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7496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697666"/>
            <a:ext cx="12202584" cy="160334"/>
          </a:xfrm>
          <a:prstGeom prst="rect">
            <a:avLst/>
          </a:prstGeom>
          <a:solidFill>
            <a:srgbClr val="1A9586"/>
          </a:solidFill>
          <a:ln w="9525">
            <a:solidFill>
              <a:srgbClr val="0B64A3"/>
            </a:solidFill>
            <a:miter lim="800000"/>
            <a:headEnd/>
            <a:tailEnd/>
          </a:ln>
          <a:effectLst/>
        </p:spPr>
        <p:txBody>
          <a:bodyPr wrap="none" lIns="109728" tIns="54864" rIns="109728" bIns="54864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DE" sz="1800" dirty="0">
                <a:solidFill>
                  <a:schemeClr val="bg1"/>
                </a:solidFill>
                <a:latin typeface="Calibri" charset="0"/>
              </a:rPr>
              <a:t> </a:t>
            </a:r>
          </a:p>
        </p:txBody>
      </p:sp>
      <p:sp>
        <p:nvSpPr>
          <p:cNvPr id="103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09600" y="1217614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28" tIns="54864" rIns="109728" bIns="548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dirty="0"/>
              <a:t>Cliquez et modifiez le titre</a:t>
            </a:r>
          </a:p>
        </p:txBody>
      </p:sp>
      <p:sp>
        <p:nvSpPr>
          <p:cNvPr id="103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2540000"/>
            <a:ext cx="10972800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dirty="0"/>
              <a:t>Cliquez pour modifier les styles du texte du masque</a:t>
            </a:r>
          </a:p>
          <a:p>
            <a:pPr lvl="1"/>
            <a:r>
              <a:rPr lang="fr-CH" dirty="0"/>
              <a:t>Deuxième niveau</a:t>
            </a:r>
          </a:p>
          <a:p>
            <a:pPr lvl="2"/>
            <a:r>
              <a:rPr lang="fr-CH" dirty="0"/>
              <a:t>Troisième niveau</a:t>
            </a:r>
          </a:p>
          <a:p>
            <a:pPr lvl="3"/>
            <a:r>
              <a:rPr lang="fr-CH" dirty="0"/>
              <a:t>Quatrième niveau</a:t>
            </a:r>
          </a:p>
          <a:p>
            <a:pPr lvl="4"/>
            <a:r>
              <a:rPr lang="fr-CH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wrap="square" lIns="109728" tIns="54864" rIns="109728" bIns="54864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4A30FC9-7BD4-6C44-A4AB-3B2BB4E75CF6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wrap="square" lIns="109728" tIns="54864" rIns="109728" bIns="54864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wrap="square" lIns="109728" tIns="54864" rIns="109728" bIns="54864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1D6872C-208C-1441-820D-642FCBC7BE6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B897105-138A-4548-A9A0-98CB7482770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17855" y="-48926"/>
            <a:ext cx="1882418" cy="12027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ctr" defTabSz="457182" rtl="0" eaLnBrk="1" fontAlgn="base" hangingPunct="1">
        <a:spcBef>
          <a:spcPct val="0"/>
        </a:spcBef>
        <a:spcAft>
          <a:spcPct val="0"/>
        </a:spcAft>
        <a:defRPr sz="4400" b="0" i="0" kern="1200">
          <a:solidFill>
            <a:schemeClr val="tx1"/>
          </a:solidFill>
          <a:latin typeface="Arial Bold"/>
          <a:ea typeface="MS PGothic" pitchFamily="34" charset="-128"/>
          <a:cs typeface="Arial Bold"/>
        </a:defRPr>
      </a:lvl1pPr>
      <a:lvl2pPr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2pPr>
      <a:lvl3pPr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3pPr>
      <a:lvl4pPr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4pPr>
      <a:lvl5pPr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5pPr>
      <a:lvl6pPr marL="457182"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364"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545"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727" algn="ctr" defTabSz="457182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887" indent="-342887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20" indent="-285738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2954" indent="-228590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136" indent="-228590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317" indent="-228590" algn="l" defTabSz="457182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499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4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4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1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3FEF2-6B9A-4F4A-8689-A678C9065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828F-DFBC-49B2-82D5-82A1C80CD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664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FEEC3-DB13-49F4-A5CC-B26345924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6A682-E3FA-430D-9D9C-9FF2098AD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8747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8FA52-DC00-43B8-8312-CC375CF9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305A4-C628-4E96-B577-76C235328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C026142-8BF3-4408-8C4F-BC9A06DB65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426612736"/>
      </p:ext>
    </p:extLst>
  </p:cSld>
  <p:clrMapOvr>
    <a:masterClrMapping/>
  </p:clrMapOvr>
</p:sld>
</file>

<file path=ppt/theme/theme1.xml><?xml version="1.0" encoding="utf-8"?>
<a:theme xmlns:a="http://schemas.openxmlformats.org/drawingml/2006/main" name="Samuel Business meeting Vienna 2010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74038C88F2454BB37E59AFB74977B6" ma:contentTypeVersion="12" ma:contentTypeDescription="Create a new document." ma:contentTypeScope="" ma:versionID="dc44c5de08c26b55233d020a0630dfa4">
  <xsd:schema xmlns:xsd="http://www.w3.org/2001/XMLSchema" xmlns:xs="http://www.w3.org/2001/XMLSchema" xmlns:p="http://schemas.microsoft.com/office/2006/metadata/properties" xmlns:ns2="521b6ead-e5be-4d3b-9860-b6e03b66e706" xmlns:ns3="3eedaddb-5fc5-4aa6-949a-49b49a2899ba" targetNamespace="http://schemas.microsoft.com/office/2006/metadata/properties" ma:root="true" ma:fieldsID="c202ebcc9055af4fd6bd1824d8465f29" ns2:_="" ns3:_="">
    <xsd:import namespace="521b6ead-e5be-4d3b-9860-b6e03b66e706"/>
    <xsd:import namespace="3eedaddb-5fc5-4aa6-949a-49b49a2899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b6ead-e5be-4d3b-9860-b6e03b66e7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daddb-5fc5-4aa6-949a-49b49a2899b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B24452-82BC-46FE-A0F8-CC70E0DD047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1DA349D-4EBD-4056-8F95-AB47A1652E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09CEB9-F231-4EF5-97AD-44531BDC2A0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Bold</vt:lpstr>
      <vt:lpstr>Calibri</vt:lpstr>
      <vt:lpstr>Samuel Business meeting Vienna 2010 </vt:lpstr>
      <vt:lpstr>PowerPoint Presentation</vt:lpstr>
      <vt:lpstr>PowerPoint Presentation</vt:lpstr>
      <vt:lpstr>PowerPoint Presentation</vt:lpstr>
    </vt:vector>
  </TitlesOfParts>
  <Company>UniGE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Blondel</dc:creator>
  <cp:lastModifiedBy>Andrei Stefanescu</cp:lastModifiedBy>
  <cp:revision>93</cp:revision>
  <dcterms:created xsi:type="dcterms:W3CDTF">2014-11-26T15:57:19Z</dcterms:created>
  <dcterms:modified xsi:type="dcterms:W3CDTF">2021-03-09T08:40:41Z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0x010100B674038C88F2454BB37E59AFB74977B6</vt:lpwstr>
  </property>
</Properties>
</file>